
<file path=[Content_Types].xml><?xml version="1.0" encoding="utf-8"?>
<Types xmlns="http://schemas.openxmlformats.org/package/2006/content-types">
  <Override PartName="/docProps/core.xml" ContentType="application/vnd.openxmlformats-package.core-properties+xml"/>
  <Default Extension="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Default Extension="png" ContentType="image/png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Default Extension="bin" ContentType="application/vnd.openxmlformats-officedocument.presentationml.printerSettings"/>
  <Override PartName="/ppt/slides/slide1.xml" ContentType="application/vnd.openxmlformats-officedocument.presentationml.slide+xml"/>
  <Default Extension="jpeg" ContentType="image/jpeg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</p:sldIdLst>
  <p:sldSz cx="32918400" cy="32918400"/>
  <p:notesSz cx="6858000" cy="9144000"/>
  <p:defaultTextStyle>
    <a:defPPr>
      <a:defRPr lang="en-US"/>
    </a:defPPr>
    <a:lvl1pPr marL="0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81012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62024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43037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24049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405061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86073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67086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48098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505D36"/>
    <a:srgbClr val="264D20"/>
    <a:srgbClr val="4C6540"/>
    <a:srgbClr val="FF1F28"/>
    <a:srgbClr val="FF1411"/>
    <a:srgbClr val="FF251C"/>
    <a:srgbClr val="FF4433"/>
    <a:srgbClr val="AA0838"/>
    <a:srgbClr val="6692BD"/>
    <a:srgbClr val="94082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napVertSplitter="1" vertBarState="minimized" horzBarState="maximized">
    <p:restoredLeft sz="15620"/>
    <p:restoredTop sz="94660"/>
  </p:normalViewPr>
  <p:slideViewPr>
    <p:cSldViewPr snapToGrid="0" snapToObjects="1">
      <p:cViewPr>
        <p:scale>
          <a:sx n="33" d="100"/>
          <a:sy n="33" d="100"/>
        </p:scale>
        <p:origin x="-3200" y="992"/>
      </p:cViewPr>
      <p:guideLst>
        <p:guide orient="horz" pos="10368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10226042"/>
            <a:ext cx="2798064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8653760"/>
            <a:ext cx="2304288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81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62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64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524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0322-3C85-3943-8F30-82686B6FA208}" type="datetimeFigureOut">
              <a:rPr lang="en-US" smtClean="0"/>
              <a:pPr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A114-DC0A-6B4F-8286-A6A374DF86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0322-3C85-3943-8F30-82686B6FA208}" type="datetimeFigureOut">
              <a:rPr lang="en-US" smtClean="0"/>
              <a:pPr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A114-DC0A-6B4F-8286-A6A374DF86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919310" y="6324600"/>
            <a:ext cx="26660477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26459" y="6324600"/>
            <a:ext cx="79444213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0322-3C85-3943-8F30-82686B6FA208}" type="datetimeFigureOut">
              <a:rPr lang="en-US" smtClean="0"/>
              <a:pPr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A114-DC0A-6B4F-8286-A6A374DF86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0322-3C85-3943-8F30-82686B6FA208}" type="datetimeFigureOut">
              <a:rPr lang="en-US" smtClean="0"/>
              <a:pPr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A114-DC0A-6B4F-8286-A6A374DF86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21153122"/>
            <a:ext cx="27980640" cy="6537960"/>
          </a:xfrm>
        </p:spPr>
        <p:txBody>
          <a:bodyPr anchor="t"/>
          <a:lstStyle>
            <a:lvl1pPr algn="l">
              <a:defRPr sz="16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13952225"/>
            <a:ext cx="27980640" cy="7200898"/>
          </a:xfrm>
        </p:spPr>
        <p:txBody>
          <a:bodyPr anchor="b"/>
          <a:lstStyle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81012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6202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3pPr>
            <a:lvl4pPr marL="5643037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4pPr>
            <a:lvl5pPr marL="752404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5pPr>
            <a:lvl6pPr marL="9405061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0322-3C85-3943-8F30-82686B6FA208}" type="datetimeFigureOut">
              <a:rPr lang="en-US" smtClean="0"/>
              <a:pPr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A114-DC0A-6B4F-8286-A6A374DF86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457" y="36865560"/>
            <a:ext cx="53052343" cy="104279702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27442" y="36865560"/>
            <a:ext cx="53052347" cy="104279702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0322-3C85-3943-8F30-82686B6FA208}" type="datetimeFigureOut">
              <a:rPr lang="en-US" smtClean="0"/>
              <a:pPr/>
              <a:t>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A114-DC0A-6B4F-8286-A6A374DF86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318262"/>
            <a:ext cx="2962656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7368542"/>
            <a:ext cx="14544677" cy="3070858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10439400"/>
            <a:ext cx="14544677" cy="18966182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7368542"/>
            <a:ext cx="14550390" cy="3070858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10439400"/>
            <a:ext cx="14550390" cy="18966182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0322-3C85-3943-8F30-82686B6FA208}" type="datetimeFigureOut">
              <a:rPr lang="en-US" smtClean="0"/>
              <a:pPr/>
              <a:t>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A114-DC0A-6B4F-8286-A6A374DF86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0322-3C85-3943-8F30-82686B6FA208}" type="datetimeFigureOut">
              <a:rPr lang="en-US" smtClean="0"/>
              <a:pPr/>
              <a:t>2/27/13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A114-DC0A-6B4F-8286-A6A374DF86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0322-3C85-3943-8F30-82686B6FA208}" type="datetimeFigureOut">
              <a:rPr lang="en-US" smtClean="0"/>
              <a:pPr/>
              <a:t>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A114-DC0A-6B4F-8286-A6A374DF86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1310640"/>
            <a:ext cx="10829927" cy="5577840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1310643"/>
            <a:ext cx="18402300" cy="28094942"/>
          </a:xfrm>
        </p:spPr>
        <p:txBody>
          <a:bodyPr/>
          <a:lstStyle>
            <a:lvl1pPr>
              <a:defRPr sz="13200"/>
            </a:lvl1pPr>
            <a:lvl2pPr>
              <a:defRPr sz="11500"/>
            </a:lvl2pPr>
            <a:lvl3pPr>
              <a:defRPr sz="99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6888483"/>
            <a:ext cx="10829927" cy="22517102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0322-3C85-3943-8F30-82686B6FA208}" type="datetimeFigureOut">
              <a:rPr lang="en-US" smtClean="0"/>
              <a:pPr/>
              <a:t>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A114-DC0A-6B4F-8286-A6A374DF86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23042880"/>
            <a:ext cx="19751040" cy="2720342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2941320"/>
            <a:ext cx="19751040" cy="19751040"/>
          </a:xfrm>
        </p:spPr>
        <p:txBody>
          <a:bodyPr/>
          <a:lstStyle>
            <a:lvl1pPr marL="0" indent="0">
              <a:buNone/>
              <a:defRPr sz="13200"/>
            </a:lvl1pPr>
            <a:lvl2pPr marL="1881012" indent="0">
              <a:buNone/>
              <a:defRPr sz="11500"/>
            </a:lvl2pPr>
            <a:lvl3pPr marL="3762024" indent="0">
              <a:buNone/>
              <a:defRPr sz="9900"/>
            </a:lvl3pPr>
            <a:lvl4pPr marL="5643037" indent="0">
              <a:buNone/>
              <a:defRPr sz="8200"/>
            </a:lvl4pPr>
            <a:lvl5pPr marL="7524049" indent="0">
              <a:buNone/>
              <a:defRPr sz="8200"/>
            </a:lvl5pPr>
            <a:lvl6pPr marL="9405061" indent="0">
              <a:buNone/>
              <a:defRPr sz="8200"/>
            </a:lvl6pPr>
            <a:lvl7pPr marL="11286073" indent="0">
              <a:buNone/>
              <a:defRPr sz="8200"/>
            </a:lvl7pPr>
            <a:lvl8pPr marL="13167086" indent="0">
              <a:buNone/>
              <a:defRPr sz="8200"/>
            </a:lvl8pPr>
            <a:lvl9pPr marL="15048098" indent="0">
              <a:buNone/>
              <a:defRPr sz="8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25763222"/>
            <a:ext cx="19751040" cy="3863338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0322-3C85-3943-8F30-82686B6FA208}" type="datetimeFigureOut">
              <a:rPr lang="en-US" smtClean="0"/>
              <a:pPr/>
              <a:t>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A114-DC0A-6B4F-8286-A6A374DF86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1318262"/>
            <a:ext cx="29626560" cy="5486400"/>
          </a:xfrm>
          <a:prstGeom prst="rect">
            <a:avLst/>
          </a:prstGeom>
        </p:spPr>
        <p:txBody>
          <a:bodyPr vert="horz" lIns="376202" tIns="188101" rIns="376202" bIns="18810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7680963"/>
            <a:ext cx="29626560" cy="21724622"/>
          </a:xfrm>
          <a:prstGeom prst="rect">
            <a:avLst/>
          </a:prstGeom>
        </p:spPr>
        <p:txBody>
          <a:bodyPr vert="horz" lIns="376202" tIns="188101" rIns="376202" bIns="18810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30510482"/>
            <a:ext cx="7680960" cy="1752600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40322-3C85-3943-8F30-82686B6FA208}" type="datetimeFigureOut">
              <a:rPr lang="en-US" smtClean="0"/>
              <a:pPr/>
              <a:t>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30510482"/>
            <a:ext cx="10424160" cy="1752600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30510482"/>
            <a:ext cx="7680960" cy="1752600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0A114-DC0A-6B4F-8286-A6A374DF866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81012" rtl="0" eaLnBrk="1" latinLnBrk="0" hangingPunct="1">
        <a:spcBef>
          <a:spcPct val="0"/>
        </a:spcBef>
        <a:buNone/>
        <a:defRPr sz="18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10759" indent="-1410759" algn="l" defTabSz="1881012" rtl="0" eaLnBrk="1" latinLnBrk="0" hangingPunct="1">
        <a:spcBef>
          <a:spcPct val="20000"/>
        </a:spcBef>
        <a:buFont typeface="Arial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56645" indent="-1175633" algn="l" defTabSz="1881012" rtl="0" eaLnBrk="1" latinLnBrk="0" hangingPunct="1">
        <a:spcBef>
          <a:spcPct val="20000"/>
        </a:spcBef>
        <a:buFont typeface="Arial"/>
        <a:buChar char="–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4702531" indent="-940506" algn="l" defTabSz="1881012" rtl="0" eaLnBrk="1" latinLnBrk="0" hangingPunct="1">
        <a:spcBef>
          <a:spcPct val="20000"/>
        </a:spcBef>
        <a:buFont typeface="Arial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543" indent="-940506" algn="l" defTabSz="1881012" rtl="0" eaLnBrk="1" latinLnBrk="0" hangingPunct="1">
        <a:spcBef>
          <a:spcPct val="20000"/>
        </a:spcBef>
        <a:buFont typeface="Arial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4555" indent="-940506" algn="l" defTabSz="1881012" rtl="0" eaLnBrk="1" latinLnBrk="0" hangingPunct="1">
        <a:spcBef>
          <a:spcPct val="20000"/>
        </a:spcBef>
        <a:buFont typeface="Arial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45567" indent="-940506" algn="l" defTabSz="1881012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580" indent="-940506" algn="l" defTabSz="1881012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07592" indent="-940506" algn="l" defTabSz="1881012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88604" indent="-940506" algn="l" defTabSz="1881012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81012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62024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43037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049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405061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86073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67086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48098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 descr="225px-Governor_William_Dumm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90" y="28362356"/>
            <a:ext cx="3700757" cy="4556044"/>
          </a:xfrm>
          <a:prstGeom prst="rect">
            <a:avLst/>
          </a:prstGeom>
          <a:effectLst>
            <a:outerShdw blurRad="1270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90" name="Picture 89" descr="fullgridcalendar.ps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9899" y="13464132"/>
            <a:ext cx="6245608" cy="10409347"/>
          </a:xfrm>
          <a:prstGeom prst="rect">
            <a:avLst/>
          </a:prstGeom>
          <a:effectLst>
            <a:outerShdw blurRad="1270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82" name="Picture 81" descr="fullFAQ.ps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790" y="3707133"/>
            <a:ext cx="6150647" cy="10251078"/>
          </a:xfrm>
          <a:prstGeom prst="rect">
            <a:avLst/>
          </a:prstGeom>
          <a:effectLst>
            <a:outerShdw blurRad="1270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94" name="Picture 93" descr="fulllandscapemap.ps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951" y="13088554"/>
            <a:ext cx="6229249" cy="10382082"/>
          </a:xfrm>
          <a:prstGeom prst="rect">
            <a:avLst/>
          </a:prstGeom>
          <a:effectLst>
            <a:outerShdw blurRad="1270000" dist="38100" dir="270000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0" y="-33453"/>
            <a:ext cx="32918400" cy="3494363"/>
          </a:xfrm>
          <a:prstGeom prst="rect">
            <a:avLst/>
          </a:prstGeom>
          <a:solidFill>
            <a:schemeClr val="tx1">
              <a:alpha val="48000"/>
            </a:schemeClr>
          </a:solidFill>
          <a:ln w="9525" cmpd="sng"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9477" y="-33453"/>
            <a:ext cx="16369538" cy="2407486"/>
          </a:xfrm>
        </p:spPr>
        <p:txBody>
          <a:bodyPr>
            <a:noAutofit/>
          </a:bodyPr>
          <a:lstStyle/>
          <a:p>
            <a:pPr algn="r"/>
            <a:r>
              <a:rPr lang="en-US" sz="15000" u="sng" dirty="0" smtClean="0">
                <a:solidFill>
                  <a:srgbClr val="AA0838"/>
                </a:solidFill>
                <a:effectLst>
                  <a:outerShdw blurRad="1270000" dist="38100" dir="2700000">
                    <a:srgbClr val="000000">
                      <a:alpha val="43000"/>
                    </a:srgbClr>
                  </a:outerShdw>
                </a:effectLst>
                <a:latin typeface="Minion Pro"/>
                <a:cs typeface="Minion Pro"/>
              </a:rPr>
              <a:t>MILESTONE APP</a:t>
            </a:r>
            <a:endParaRPr lang="en-US" sz="3800" u="sng" dirty="0" smtClean="0">
              <a:solidFill>
                <a:srgbClr val="AA0838"/>
              </a:solidFill>
              <a:effectLst>
                <a:outerShdw blurRad="12700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 algn="r"/>
            <a:endParaRPr lang="en-US" sz="3800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92261" y="3460910"/>
            <a:ext cx="423859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rgbClr val="FF1F28"/>
                </a:solidFill>
                <a:effectLst>
                  <a:outerShdw blurRad="50800" dist="38100" dir="2700000">
                    <a:srgbClr val="000000">
                      <a:alpha val="70000"/>
                    </a:srgbClr>
                  </a:outerShdw>
                </a:effectLst>
                <a:latin typeface="Minion Pro"/>
                <a:cs typeface="Minion Pro"/>
              </a:rPr>
              <a:t>Academics</a:t>
            </a:r>
            <a:r>
              <a:rPr lang="en-US" sz="7000" dirty="0" smtClean="0">
                <a:solidFill>
                  <a:srgbClr val="FF1F28"/>
                </a:solidFill>
                <a:effectLst>
                  <a:outerShdw blurRad="50800" dist="38100" dir="2700000">
                    <a:srgbClr val="000000">
                      <a:alpha val="78000"/>
                    </a:srgbClr>
                  </a:outerShdw>
                </a:effectLst>
                <a:latin typeface="Minion Pro"/>
                <a:cs typeface="Minion Pro"/>
              </a:rPr>
              <a:t> </a:t>
            </a:r>
            <a:endParaRPr lang="en-US" sz="7000" dirty="0">
              <a:solidFill>
                <a:srgbClr val="FF1F28"/>
              </a:solidFill>
              <a:effectLst>
                <a:outerShdw blurRad="50800" dist="38100" dir="2700000">
                  <a:srgbClr val="000000">
                    <a:alpha val="78000"/>
                  </a:srgbClr>
                </a:outerShdw>
              </a:effectLst>
              <a:latin typeface="Minion Pro"/>
              <a:cs typeface="Minion Pro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440227" y="13194744"/>
            <a:ext cx="3480440" cy="1169551"/>
          </a:xfrm>
          <a:prstGeom prst="rect">
            <a:avLst/>
          </a:prstGeom>
          <a:noFill/>
          <a:effectLst>
            <a:outerShdw blurRad="1270000" dist="38100" dir="2700000">
              <a:srgbClr val="000000">
                <a:alpha val="7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rgbClr val="505D36"/>
                </a:solidFill>
                <a:effectLst>
                  <a:outerShdw blurRad="50800" dist="38100" dir="2700000">
                    <a:srgbClr val="000000">
                      <a:alpha val="70000"/>
                    </a:srgbClr>
                  </a:outerShdw>
                </a:effectLst>
                <a:latin typeface="Minion Pro"/>
                <a:cs typeface="Minion Pro"/>
              </a:rPr>
              <a:t>Calendar</a:t>
            </a:r>
            <a:endParaRPr lang="en-US" sz="7000" dirty="0">
              <a:solidFill>
                <a:srgbClr val="505D36"/>
              </a:solidFill>
              <a:effectLst>
                <a:outerShdw blurRad="50800" dist="38100" dir="2700000">
                  <a:srgbClr val="000000">
                    <a:alpha val="70000"/>
                  </a:srgbClr>
                </a:outerShdw>
              </a:effectLst>
              <a:latin typeface="Minion Pro"/>
              <a:cs typeface="Minion Pro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73280" y="20513850"/>
            <a:ext cx="5045209" cy="1169551"/>
          </a:xfrm>
          <a:prstGeom prst="rect">
            <a:avLst/>
          </a:prstGeom>
          <a:noFill/>
          <a:effectLst>
            <a:outerShdw blurRad="1193800" dist="38100" dir="270000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rgbClr val="000000"/>
                </a:solidFill>
                <a:effectLst>
                  <a:outerShdw blurRad="355600" dist="38100" dir="270000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Home Screen</a:t>
            </a:r>
            <a:endParaRPr lang="en-US" sz="7000" dirty="0">
              <a:solidFill>
                <a:srgbClr val="000000"/>
              </a:solidFill>
              <a:effectLst>
                <a:outerShdw blurRad="355600" dist="38100" dir="2700000">
                  <a:srgbClr val="000000">
                    <a:alpha val="43000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751667" y="25998546"/>
            <a:ext cx="35940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rgbClr val="000000"/>
                </a:solidFill>
                <a:effectLst>
                  <a:outerShdw blurRad="685800" dist="38100" dir="2700000">
                    <a:srgbClr val="000000">
                      <a:alpha val="43000"/>
                    </a:srgbClr>
                  </a:outerShdw>
                </a:effectLst>
                <a:latin typeface="Minion Pro"/>
                <a:cs typeface="Minion Pro"/>
              </a:rPr>
              <a:t>Govs Life</a:t>
            </a:r>
            <a:endParaRPr lang="en-US" sz="7000" dirty="0">
              <a:solidFill>
                <a:srgbClr val="000000"/>
              </a:solidFill>
              <a:effectLst>
                <a:outerShdw blurRad="685800" dist="38100" dir="2700000">
                  <a:srgbClr val="000000">
                    <a:alpha val="43000"/>
                  </a:srgbClr>
                </a:outerShdw>
              </a:effectLst>
              <a:latin typeface="Minion Pro"/>
              <a:cs typeface="Minion Pro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7593169" y="3898347"/>
            <a:ext cx="3996365" cy="1169551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7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7000" dirty="0" smtClean="0">
                <a:solidFill>
                  <a:schemeClr val="bg2">
                    <a:lumMod val="75000"/>
                  </a:schemeClr>
                </a:solidFill>
                <a:effectLst>
                  <a:outerShdw blurRad="1270000" dist="50800" dir="2700000">
                    <a:srgbClr val="000000">
                      <a:alpha val="70000"/>
                    </a:srgbClr>
                  </a:outerShdw>
                </a:effectLst>
                <a:latin typeface="Minion Pro"/>
                <a:cs typeface="Minion Pro"/>
              </a:rPr>
              <a:t>Athletics</a:t>
            </a:r>
            <a:endParaRPr lang="en-US" sz="7000" dirty="0">
              <a:solidFill>
                <a:schemeClr val="bg2">
                  <a:lumMod val="75000"/>
                </a:schemeClr>
              </a:solidFill>
              <a:effectLst>
                <a:outerShdw blurRad="1270000" dist="50800" dir="2700000">
                  <a:srgbClr val="000000">
                    <a:alpha val="70000"/>
                  </a:srgbClr>
                </a:outerShdw>
              </a:effectLst>
              <a:latin typeface="Minion Pro"/>
              <a:cs typeface="Minion Pro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72232" y="13958211"/>
            <a:ext cx="89172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 smtClean="0">
                <a:solidFill>
                  <a:srgbClr val="000000"/>
                </a:solidFill>
                <a:effectLst>
                  <a:outerShdw blurRad="482600" dist="38100" dir="2700000">
                    <a:srgbClr val="000000">
                      <a:alpha val="43000"/>
                    </a:srgbClr>
                  </a:outerShdw>
                </a:effectLst>
                <a:latin typeface="Minion Pro"/>
                <a:cs typeface="Minion Pro"/>
              </a:rPr>
              <a:t>Maps</a:t>
            </a:r>
            <a:endParaRPr lang="en-US" sz="7000" dirty="0">
              <a:solidFill>
                <a:srgbClr val="000000"/>
              </a:solidFill>
              <a:effectLst>
                <a:outerShdw blurRad="482600" dist="38100" dir="2700000">
                  <a:srgbClr val="000000">
                    <a:alpha val="43000"/>
                  </a:srgbClr>
                </a:outerShdw>
              </a:effectLst>
              <a:latin typeface="Minion Pro"/>
              <a:cs typeface="Minion Pro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65959" y="24734024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rgbClr val="000000"/>
                </a:solidFill>
                <a:effectLst>
                  <a:outerShdw blurRad="558800" dist="38100" dir="2700000">
                    <a:srgbClr val="000000">
                      <a:alpha val="43000"/>
                    </a:srgbClr>
                  </a:outerShdw>
                </a:effectLst>
                <a:latin typeface="Minion Pro"/>
                <a:cs typeface="Minion Pro"/>
              </a:rPr>
              <a:t>Social</a:t>
            </a:r>
            <a:endParaRPr lang="en-US" sz="7000" dirty="0">
              <a:solidFill>
                <a:srgbClr val="000000"/>
              </a:solidFill>
              <a:effectLst>
                <a:outerShdw blurRad="558800" dist="38100" dir="2700000">
                  <a:srgbClr val="000000">
                    <a:alpha val="43000"/>
                  </a:srgbClr>
                </a:outerShdw>
              </a:effectLst>
              <a:latin typeface="Minion Pro"/>
              <a:cs typeface="Minion Pro"/>
            </a:endParaRPr>
          </a:p>
        </p:txBody>
      </p:sp>
      <p:pic>
        <p:nvPicPr>
          <p:cNvPr id="48" name="Picture 47" descr="productionsgeor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2386" y="149557"/>
            <a:ext cx="4376496" cy="3148007"/>
          </a:xfrm>
          <a:prstGeom prst="rect">
            <a:avLst/>
          </a:prstGeom>
          <a:effectLst>
            <a:outerShdw blurRad="1270000" dist="38100" dir="2700000">
              <a:srgbClr val="000000">
                <a:alpha val="43000"/>
              </a:srgb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5974246" y="2565682"/>
            <a:ext cx="77774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2">
                    <a:lumMod val="75000"/>
                  </a:schemeClr>
                </a:solidFill>
                <a:effectLst>
                  <a:outerShdw blurRad="1155700" dist="38100" dir="2700000">
                    <a:schemeClr val="bg1">
                      <a:alpha val="43000"/>
                    </a:schemeClr>
                  </a:outerShdw>
                </a:effectLst>
                <a:latin typeface="+mj-lt"/>
                <a:cs typeface="Minion Pro"/>
              </a:rPr>
              <a:t>By the Productions Club</a:t>
            </a:r>
            <a:endParaRPr lang="en-US" sz="5000" dirty="0">
              <a:solidFill>
                <a:schemeClr val="bg2">
                  <a:lumMod val="75000"/>
                </a:schemeClr>
              </a:solidFill>
              <a:effectLst>
                <a:outerShdw blurRad="1155700" dist="38100" dir="2700000">
                  <a:schemeClr val="bg1">
                    <a:alpha val="43000"/>
                  </a:schemeClr>
                </a:outerShdw>
              </a:effectLst>
              <a:latin typeface="+mj-lt"/>
              <a:cs typeface="Minion Pro"/>
            </a:endParaRPr>
          </a:p>
        </p:txBody>
      </p:sp>
      <p:pic>
        <p:nvPicPr>
          <p:cNvPr id="73" name="Picture 72" descr="Governors%20Logo-1.ps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12" y="-33453"/>
            <a:ext cx="3615255" cy="3460909"/>
          </a:xfrm>
          <a:prstGeom prst="rect">
            <a:avLst/>
          </a:prstGeom>
          <a:effectLst>
            <a:outerShdw blurRad="1270000" dist="38100" dir="2700000">
              <a:srgbClr val="000000">
                <a:alpha val="43000"/>
              </a:srgbClr>
            </a:outerShdw>
          </a:effectLst>
        </p:spPr>
      </p:pic>
      <p:sp>
        <p:nvSpPr>
          <p:cNvPr id="75" name="TextBox 74"/>
          <p:cNvSpPr txBox="1"/>
          <p:nvPr/>
        </p:nvSpPr>
        <p:spPr>
          <a:xfrm>
            <a:off x="7239043" y="5620021"/>
            <a:ext cx="691168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effectLst>
                  <a:outerShdw blurRad="508000" dist="38100" dir="2700000">
                    <a:srgbClr val="000000">
                      <a:alpha val="43000"/>
                    </a:srgbClr>
                  </a:outerShdw>
                </a:effectLst>
                <a:latin typeface="Century Gothic"/>
                <a:cs typeface="Century Gothic"/>
              </a:rPr>
              <a:t>The Academics Page will feature information about an individual’s classes, grades and assignments.  Users will be able to find general and course information about each department.  </a:t>
            </a:r>
          </a:p>
        </p:txBody>
      </p:sp>
      <p:pic>
        <p:nvPicPr>
          <p:cNvPr id="79" name="Picture 78" descr="fullcalendar.ps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78493" y="13502616"/>
            <a:ext cx="6188626" cy="10314376"/>
          </a:xfrm>
          <a:prstGeom prst="rect">
            <a:avLst/>
          </a:prstGeom>
          <a:effectLst>
            <a:outerShdw blurRad="12700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0" name="Picture 79" descr="fullacademics.ps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09142" y="22686243"/>
            <a:ext cx="6204333" cy="10340555"/>
          </a:xfrm>
          <a:prstGeom prst="rect">
            <a:avLst/>
          </a:prstGeom>
          <a:effectLst>
            <a:outerShdw blurRad="12700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" name="Picture 80" descr="fullenglish.ps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9311" y="4630461"/>
            <a:ext cx="6150646" cy="10251078"/>
          </a:xfrm>
          <a:prstGeom prst="rect">
            <a:avLst/>
          </a:prstGeom>
          <a:effectLst>
            <a:outerShdw blurRad="12700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7" name="TextBox 86"/>
          <p:cNvSpPr txBox="1"/>
          <p:nvPr/>
        </p:nvSpPr>
        <p:spPr>
          <a:xfrm>
            <a:off x="506022" y="31533660"/>
            <a:ext cx="63498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1270000" dist="38100" dir="2700000">
                    <a:srgbClr val="000000"/>
                  </a:outerShdw>
                </a:effectLst>
              </a:rPr>
              <a:t>http://</a:t>
            </a:r>
            <a:r>
              <a:rPr lang="en-US" sz="2500" dirty="0" err="1" smtClean="0">
                <a:effectLst>
                  <a:outerShdw blurRad="1270000" dist="38100" dir="2700000">
                    <a:srgbClr val="000000"/>
                  </a:outerShdw>
                </a:effectLst>
              </a:rPr>
              <a:t>supercolortuts.com</a:t>
            </a:r>
            <a:r>
              <a:rPr lang="en-US" sz="2500" dirty="0" smtClean="0">
                <a:effectLst>
                  <a:outerShdw blurRad="1270000" dist="38100" dir="2700000">
                    <a:srgbClr val="000000"/>
                  </a:outerShdw>
                </a:effectLst>
              </a:rPr>
              <a:t>/retro-rainbow-stripes-wallpaper/</a:t>
            </a:r>
            <a:endParaRPr lang="en-US" sz="2500" dirty="0">
              <a:effectLst>
                <a:outerShdw blurRad="1270000" dist="38100" dir="2700000">
                  <a:srgbClr val="000000"/>
                </a:outerShdw>
              </a:effectLst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5749849" y="30402497"/>
            <a:ext cx="63025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1270000" dist="38100" dir="2700000">
                    <a:srgbClr val="000000"/>
                  </a:outerShdw>
                </a:effectLst>
              </a:rPr>
              <a:t>Productions info</a:t>
            </a:r>
            <a:endParaRPr lang="en-US" sz="2500" dirty="0">
              <a:effectLst>
                <a:outerShdw blurRad="1270000" dist="38100" dir="2700000">
                  <a:srgbClr val="000000"/>
                </a:outerShdw>
              </a:effectLst>
            </a:endParaRPr>
          </a:p>
        </p:txBody>
      </p:sp>
      <p:pic>
        <p:nvPicPr>
          <p:cNvPr id="89" name="Picture 88" descr="fullsocialpage.ps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8807" y="22025888"/>
            <a:ext cx="6170650" cy="10284417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12122515" y="19282744"/>
            <a:ext cx="780837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inion Pro"/>
                <a:cs typeface="Minion Pro"/>
              </a:rPr>
              <a:t>Overview info</a:t>
            </a:r>
            <a:endParaRPr lang="en-US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pic>
        <p:nvPicPr>
          <p:cNvPr id="93" name="Picture 92" descr="fullportraitmap.ps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6792267"/>
            <a:ext cx="10694884" cy="6416931"/>
          </a:xfrm>
          <a:prstGeom prst="rect">
            <a:avLst/>
          </a:prstGeom>
          <a:effectLst>
            <a:outerShdw blurRad="1270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99" name="Picture 98" descr="finger pointing 0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49044">
            <a:off x="2865161" y="16155519"/>
            <a:ext cx="1875644" cy="1350464"/>
          </a:xfrm>
          <a:prstGeom prst="rect">
            <a:avLst/>
          </a:prstGeom>
        </p:spPr>
      </p:pic>
      <p:pic>
        <p:nvPicPr>
          <p:cNvPr id="100" name="Picture 99" descr="fullathletics.ps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84481" y="4013799"/>
            <a:ext cx="6312781" cy="10521301"/>
          </a:xfrm>
          <a:prstGeom prst="rect">
            <a:avLst/>
          </a:prstGeom>
          <a:effectLst>
            <a:outerShdw blurRad="12700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02" name="Picture 101" descr="BIGGIE-BIG-POPPA-psd6489.png"/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225420" y="28316556"/>
            <a:ext cx="3692980" cy="4601844"/>
          </a:xfrm>
          <a:prstGeom prst="rect">
            <a:avLst/>
          </a:prstGeom>
          <a:effectLst>
            <a:outerShdw blurRad="1270000" dist="38100" dir="2700000">
              <a:srgbClr val="000000">
                <a:alpha val="57000"/>
              </a:srgbClr>
            </a:outerShdw>
          </a:effectLst>
        </p:spPr>
      </p:pic>
      <p:sp>
        <p:nvSpPr>
          <p:cNvPr id="104" name="TextBox 103"/>
          <p:cNvSpPr txBox="1"/>
          <p:nvPr/>
        </p:nvSpPr>
        <p:spPr>
          <a:xfrm>
            <a:off x="19930887" y="6029222"/>
            <a:ext cx="68168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</a:rPr>
              <a:t>The Athletics page links the user to the scores of current and past matches, the athletic calendar and weekly practice schedules.  In addition, families can find directions to away games.</a:t>
            </a: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106" name="Picture 105" descr="fullfinallyfinallandscapehomepage.psd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49957" y="21858129"/>
            <a:ext cx="17699892" cy="10619935"/>
          </a:xfrm>
          <a:prstGeom prst="rect">
            <a:avLst/>
          </a:prstGeom>
          <a:effectLst>
            <a:outerShdw blurRad="1270000" dist="38100" dir="2700000">
              <a:srgbClr val="000000">
                <a:alpha val="43000"/>
              </a:srgbClr>
            </a:outerShdw>
          </a:effectLst>
        </p:spPr>
      </p:pic>
      <p:sp>
        <p:nvSpPr>
          <p:cNvPr id="107" name="TextBox 106"/>
          <p:cNvSpPr txBox="1"/>
          <p:nvPr/>
        </p:nvSpPr>
        <p:spPr>
          <a:xfrm>
            <a:off x="19462696" y="14881539"/>
            <a:ext cx="6287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The Calendar page allows the user to view the months through a grid  Information about weekly events can be found on the “Week” page.  Similarly, daily events are found on the “Today” page.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279651" y="13958211"/>
            <a:ext cx="568572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In Maps, the user will be able to locate themselves on campus, their friends if they choose, and the surrounding buildings. In addition users can “check into” events and view “checked-in users.”  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09" name="Picture 108" descr="250now.psd"/>
          <p:cNvPicPr>
            <a:picLocks noChangeAspect="1"/>
          </p:cNvPicPr>
          <p:nvPr/>
        </p:nvPicPr>
        <p:blipFill>
          <a:blip r:embed="rId18">
            <a:alphaModFix amt="63000"/>
          </a:blip>
          <a:stretch>
            <a:fillRect/>
          </a:stretch>
        </p:blipFill>
        <p:spPr>
          <a:xfrm>
            <a:off x="14099925" y="3452856"/>
            <a:ext cx="4609994" cy="6914990"/>
          </a:xfrm>
          <a:prstGeom prst="rect">
            <a:avLst/>
          </a:prstGeom>
          <a:effectLst>
            <a:outerShdw blurRad="1270000" dist="38100" dir="2700000">
              <a:srgbClr val="000000">
                <a:alpha val="18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er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179</Words>
  <Application>Microsoft Macintosh PowerPoint</Application>
  <PresentationFormat>Custom</PresentationFormat>
  <Paragraphs>16</Paragraphs>
  <Slides>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HB Software Solutions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Next Generation Immune System  Using Nanotechnology</dc:title>
  <dc:creator>Arjun Bhatnagar</dc:creator>
  <cp:lastModifiedBy>student</cp:lastModifiedBy>
  <cp:revision>51</cp:revision>
  <dcterms:created xsi:type="dcterms:W3CDTF">2013-02-27T21:17:15Z</dcterms:created>
  <dcterms:modified xsi:type="dcterms:W3CDTF">2013-02-28T03:30:56Z</dcterms:modified>
</cp:coreProperties>
</file>